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DAGyS0YBaAg</dc:identifier>
  <dcterms:modified xsi:type="dcterms:W3CDTF">2011-08-01T06:04:30Z</dcterms:modified>
  <cp:revision>1</cp:revision>
  <dc:title>526ff9d943be4d5dbd2641537f1939fc</dc:title>
</cp:coreProperties>
</file>